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164A88-C48A-45A7-A19D-BBDDBE081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37E8A13-A2A3-41C5-9E62-0739EB907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3078FD-3AAB-4C5F-8E8D-7A44778D7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29E47F-7911-4138-8FE9-AFCF604BF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93816A-69F6-4C47-8848-719DCB171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11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11133B-BE1D-4DD3-B613-CC418E53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1ABBE2-AF12-46FB-AC57-3BD8759C9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5683B5-0770-4F4C-A85C-374E97D5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B5BEF9C-4F9E-4F78-B2A1-7A01C577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39105DE-5953-46F8-8555-D6AD648BC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252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EFA14E-B17C-49FE-952F-7DBD766D8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C068-1623-4433-8A34-8FACB40F4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9E8DF0-5C0E-4C74-9681-36D35301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19134F-AA4C-4075-904A-DA1720903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3B951D-F7E1-468C-8DA9-B340DB896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93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B96A396-B858-4519-BB9F-70BE43D4B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864401-D1FF-4F31-BA10-2086008316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DC237F4-3BB4-4237-99F7-10743A0735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E8AC7EC-D761-4C17-AB3C-DF91C7320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E73031-0CB3-4749-AE92-F1E1EB027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6235F83-D4EB-4D5E-B1FF-86D0D55B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583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1D1EF0-AEA6-47E7-8FAA-0587C4F61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0F3958E-9569-4EF8-9A3A-2A7B77FBC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9938B3B-2DC0-46E8-A1F9-C8E445D57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3246506-477B-4846-BFC8-FC846B63A8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E5FDC14-CC21-4AA2-87E9-63E7C51AC2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D296B95-92E3-430F-98D3-168929D2C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619FB18-9521-43BF-90BE-83BC129F4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8EE018-3310-4CB8-A057-51E01906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102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CA1A4F-FB83-4000-B3C7-F210CB992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B4263A7-278A-4AD1-BCEA-B066392A9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27959CE-7485-49BD-8F82-A0AC5F017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98E5D47-1DCF-49D6-8888-D4A78CADB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050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9A8AC8F-243A-4A75-AEDA-C96A02E9A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D843A33-E1C1-489B-9ECF-F3077E9E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1C91BB-0DD7-4B58-AAB9-9FA387B19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703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3E285E-BE35-481F-BB0C-912FFD838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B28FF6D-056A-4DEB-A2B1-09A796399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8D3C1A5-D7D0-4EC7-BDA7-5CDE8679B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4606F3B-0379-4BA1-8190-4196AFE4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D299925-8587-441F-85CC-22336C25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4ADF379-71C3-4D0D-B869-124A9E38D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52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BC243D-5465-49B9-B593-29B5D8481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1C60649-2C67-46B3-B561-90CD713A2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6AB1064-63BF-457E-8EEB-47B7493FB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D04F17-E08C-44C9-91CE-730A49CDD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9D837CB-6BE0-4BE7-9762-3BBD9B21D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4FB58B-BED3-4C13-9E48-C228A720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409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CA45A8-1F3F-482A-9CBE-E7087590E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E0D7FCE-3AB0-4618-A166-785E5058D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214A34-99D8-4C7C-B224-FD8F4C79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CE28FE-52F6-432D-B2A3-FC49AB0CA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331BA5-81BF-420D-B59C-5E089842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04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B8A1588-3E19-4D93-A2CD-2BC3C4826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2D9D9B5-B5D0-47C3-934A-59E6C8EED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5EBDDD-0968-459C-AA1F-33FF9FD7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23E0F8-52FC-4D62-B61F-F197C9804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3E5624-54B6-4C3B-95B5-69EF8BAD5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497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49CD13B-312E-4981-88D1-C192B250B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4A8230-4359-40A1-A077-716C786FF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795D896-537D-42A8-9A62-6B7066BBA5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C2537-8B73-44F2-9670-F3BA22C1B570}" type="datetimeFigureOut">
              <a:rPr lang="ko-KR" altLang="en-US" smtClean="0"/>
              <a:t>2019-03-08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E2C4C2-C3E9-4B2F-AC44-EDEB1CEE61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EB6064E-7797-4EF1-92C1-04FF16B4E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C075C-7458-4921-92FA-B4AEC5673F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65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FECE7538-78DA-4A77-AC1B-3668828E08CE}"/>
              </a:ext>
            </a:extLst>
          </p:cNvPr>
          <p:cNvSpPr txBox="1"/>
          <p:nvPr/>
        </p:nvSpPr>
        <p:spPr>
          <a:xfrm>
            <a:off x="199871" y="408372"/>
            <a:ext cx="58491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sz="4000" b="1" dirty="0"/>
              <a:t> Head of HDMI Cable</a:t>
            </a:r>
            <a:endParaRPr lang="ko-KR" altLang="en-US" sz="4000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3F2B2E2-C255-4FA5-9352-0942B3D50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237571" y="-761351"/>
            <a:ext cx="3352943" cy="74283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0AE2B4-45AD-444B-90F0-73558975F8A1}"/>
              </a:ext>
            </a:extLst>
          </p:cNvPr>
          <p:cNvSpPr txBox="1"/>
          <p:nvPr/>
        </p:nvSpPr>
        <p:spPr>
          <a:xfrm>
            <a:off x="438554" y="5076825"/>
            <a:ext cx="103627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SKB request to make a head of HDMI Cable such as above picture</a:t>
            </a:r>
          </a:p>
          <a:p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/>
              <a:t>If possible, I will ask SKB to information of color, an so on.</a:t>
            </a:r>
          </a:p>
          <a:p>
            <a:pPr marL="342900" indent="-342900">
              <a:buAutoNum type="arabicPeriod"/>
            </a:pPr>
            <a:r>
              <a:rPr lang="en-US" altLang="ko-KR" dirty="0"/>
              <a:t>If not possible, please let us know the reason, I should send SKB to this reason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5228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DAA441-A7D4-4BC9-9AD2-48DF0EC24835}"/>
              </a:ext>
            </a:extLst>
          </p:cNvPr>
          <p:cNvSpPr txBox="1"/>
          <p:nvPr/>
        </p:nvSpPr>
        <p:spPr>
          <a:xfrm>
            <a:off x="1970842" y="2857234"/>
            <a:ext cx="80832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600" dirty="0"/>
              <a:t>SK broadband</a:t>
            </a:r>
            <a:endParaRPr lang="ko-KR" altLang="en-US" sz="9600"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9AB5317-A323-4E7F-B70E-06B9CE1008E2}"/>
              </a:ext>
            </a:extLst>
          </p:cNvPr>
          <p:cNvCxnSpPr/>
          <p:nvPr/>
        </p:nvCxnSpPr>
        <p:spPr>
          <a:xfrm flipV="1">
            <a:off x="2166151" y="1640994"/>
            <a:ext cx="0" cy="1562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35CE9B34-6749-4A2C-BDA8-86FADC206986}"/>
              </a:ext>
            </a:extLst>
          </p:cNvPr>
          <p:cNvCxnSpPr/>
          <p:nvPr/>
        </p:nvCxnSpPr>
        <p:spPr>
          <a:xfrm flipV="1">
            <a:off x="3410504" y="1640993"/>
            <a:ext cx="0" cy="1562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70AAAF99-7397-4E83-9760-3A4C9AA90ED8}"/>
              </a:ext>
            </a:extLst>
          </p:cNvPr>
          <p:cNvCxnSpPr/>
          <p:nvPr/>
        </p:nvCxnSpPr>
        <p:spPr>
          <a:xfrm flipV="1">
            <a:off x="3971276" y="1640992"/>
            <a:ext cx="0" cy="1562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C62F26F-8ACF-4BE9-BC5F-A42DF2E77C2D}"/>
              </a:ext>
            </a:extLst>
          </p:cNvPr>
          <p:cNvCxnSpPr/>
          <p:nvPr/>
        </p:nvCxnSpPr>
        <p:spPr>
          <a:xfrm flipV="1">
            <a:off x="9778752" y="1571450"/>
            <a:ext cx="0" cy="15624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21A17818-75C7-459D-BC9F-CDB19A12E279}"/>
              </a:ext>
            </a:extLst>
          </p:cNvPr>
          <p:cNvCxnSpPr/>
          <p:nvPr/>
        </p:nvCxnSpPr>
        <p:spPr>
          <a:xfrm>
            <a:off x="798990" y="3203461"/>
            <a:ext cx="1367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DCA08E3D-97C3-44B2-BAF9-3BA970E53FFF}"/>
              </a:ext>
            </a:extLst>
          </p:cNvPr>
          <p:cNvCxnSpPr/>
          <p:nvPr/>
        </p:nvCxnSpPr>
        <p:spPr>
          <a:xfrm>
            <a:off x="798989" y="4128218"/>
            <a:ext cx="1367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79B67044-0ED5-4F9D-9ACF-F3AE52EEB88D}"/>
              </a:ext>
            </a:extLst>
          </p:cNvPr>
          <p:cNvCxnSpPr/>
          <p:nvPr/>
        </p:nvCxnSpPr>
        <p:spPr>
          <a:xfrm>
            <a:off x="1358283" y="3203461"/>
            <a:ext cx="0" cy="924757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364B28-64D2-44BA-9D67-2D1550201AE3}"/>
              </a:ext>
            </a:extLst>
          </p:cNvPr>
          <p:cNvSpPr txBox="1"/>
          <p:nvPr/>
        </p:nvSpPr>
        <p:spPr>
          <a:xfrm>
            <a:off x="297525" y="3481174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2.3mm</a:t>
            </a:r>
            <a:endParaRPr lang="ko-KR" altLang="en-US" dirty="0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7E2C737-8C68-4397-B460-9824480EBDC9}"/>
              </a:ext>
            </a:extLst>
          </p:cNvPr>
          <p:cNvCxnSpPr/>
          <p:nvPr/>
        </p:nvCxnSpPr>
        <p:spPr>
          <a:xfrm>
            <a:off x="9269767" y="3473773"/>
            <a:ext cx="1367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D1800959-A82B-465E-A1FA-D0288BFD3BD7}"/>
              </a:ext>
            </a:extLst>
          </p:cNvPr>
          <p:cNvCxnSpPr/>
          <p:nvPr/>
        </p:nvCxnSpPr>
        <p:spPr>
          <a:xfrm>
            <a:off x="9269766" y="4128218"/>
            <a:ext cx="1367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61C796B2-356E-41BE-A71F-9F2C6346BF25}"/>
              </a:ext>
            </a:extLst>
          </p:cNvPr>
          <p:cNvCxnSpPr>
            <a:cxnSpLocks/>
          </p:cNvCxnSpPr>
          <p:nvPr/>
        </p:nvCxnSpPr>
        <p:spPr>
          <a:xfrm>
            <a:off x="10157533" y="3473773"/>
            <a:ext cx="0" cy="654445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74D82DA-256E-42BD-B4CA-A3487B2104C3}"/>
              </a:ext>
            </a:extLst>
          </p:cNvPr>
          <p:cNvSpPr txBox="1"/>
          <p:nvPr/>
        </p:nvSpPr>
        <p:spPr>
          <a:xfrm>
            <a:off x="10385517" y="3655935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1.5mm</a:t>
            </a:r>
            <a:endParaRPr lang="ko-KR" altLang="en-US" dirty="0"/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50BB3B2-15B3-407C-91B8-D37739B7CC46}"/>
              </a:ext>
            </a:extLst>
          </p:cNvPr>
          <p:cNvCxnSpPr/>
          <p:nvPr/>
        </p:nvCxnSpPr>
        <p:spPr>
          <a:xfrm>
            <a:off x="2166150" y="2502128"/>
            <a:ext cx="1244354" cy="0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E122088-AFD0-4207-A5A8-451AE524A528}"/>
              </a:ext>
            </a:extLst>
          </p:cNvPr>
          <p:cNvSpPr txBox="1"/>
          <p:nvPr/>
        </p:nvSpPr>
        <p:spPr>
          <a:xfrm>
            <a:off x="2374896" y="2064157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4.5 mm</a:t>
            </a:r>
            <a:endParaRPr lang="ko-KR" altLang="en-US" dirty="0"/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993AA020-5E4F-4056-BD65-653F7550759A}"/>
              </a:ext>
            </a:extLst>
          </p:cNvPr>
          <p:cNvCxnSpPr>
            <a:cxnSpLocks/>
          </p:cNvCxnSpPr>
          <p:nvPr/>
        </p:nvCxnSpPr>
        <p:spPr>
          <a:xfrm>
            <a:off x="3413461" y="2502128"/>
            <a:ext cx="557815" cy="0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9D4146D-9BA4-4D87-8F1B-042E270EB469}"/>
              </a:ext>
            </a:extLst>
          </p:cNvPr>
          <p:cNvSpPr txBox="1"/>
          <p:nvPr/>
        </p:nvSpPr>
        <p:spPr>
          <a:xfrm>
            <a:off x="3440348" y="2052894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1.7 mm</a:t>
            </a:r>
            <a:endParaRPr lang="ko-KR" altLang="en-US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39F4C8A-1E39-46E1-8A7C-ED8C6611888F}"/>
              </a:ext>
            </a:extLst>
          </p:cNvPr>
          <p:cNvCxnSpPr>
            <a:cxnSpLocks/>
          </p:cNvCxnSpPr>
          <p:nvPr/>
        </p:nvCxnSpPr>
        <p:spPr>
          <a:xfrm>
            <a:off x="3971276" y="2502128"/>
            <a:ext cx="5807476" cy="0"/>
          </a:xfrm>
          <a:prstGeom prst="straightConnector1">
            <a:avLst/>
          </a:prstGeom>
          <a:ln w="5715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DB0E8D0-E87B-475D-A788-B34D8BFA2CC2}"/>
              </a:ext>
            </a:extLst>
          </p:cNvPr>
          <p:cNvSpPr txBox="1"/>
          <p:nvPr/>
        </p:nvSpPr>
        <p:spPr>
          <a:xfrm>
            <a:off x="6481749" y="2052894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14 mm</a:t>
            </a:r>
            <a:endParaRPr lang="ko-KR" alt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CE7538-78DA-4A77-AC1B-3668828E08CE}"/>
              </a:ext>
            </a:extLst>
          </p:cNvPr>
          <p:cNvSpPr txBox="1"/>
          <p:nvPr/>
        </p:nvSpPr>
        <p:spPr>
          <a:xfrm>
            <a:off x="199871" y="408372"/>
            <a:ext cx="1710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sz="4000" b="1" dirty="0"/>
              <a:t> Size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88840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638BAF7-7B4A-4E1D-8A5B-18430870D1FD}"/>
              </a:ext>
            </a:extLst>
          </p:cNvPr>
          <p:cNvSpPr/>
          <p:nvPr/>
        </p:nvSpPr>
        <p:spPr>
          <a:xfrm>
            <a:off x="199871" y="1657350"/>
            <a:ext cx="11792104" cy="804670"/>
          </a:xfrm>
          <a:prstGeom prst="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CE7538-78DA-4A77-AC1B-3668828E08CE}"/>
              </a:ext>
            </a:extLst>
          </p:cNvPr>
          <p:cNvSpPr txBox="1"/>
          <p:nvPr/>
        </p:nvSpPr>
        <p:spPr>
          <a:xfrm>
            <a:off x="199871" y="408372"/>
            <a:ext cx="2826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sz="4000" b="1" dirty="0"/>
              <a:t> Location</a:t>
            </a:r>
            <a:endParaRPr lang="ko-KR" altLang="en-US" sz="4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F04E9-DF4D-41B0-98C2-8077C6F9A832}"/>
              </a:ext>
            </a:extLst>
          </p:cNvPr>
          <p:cNvSpPr txBox="1"/>
          <p:nvPr/>
        </p:nvSpPr>
        <p:spPr>
          <a:xfrm>
            <a:off x="597023" y="1882067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High Speed HDMI</a:t>
            </a:r>
            <a:r>
              <a:rPr lang="en-US" altLang="ko-KR" baseline="30000" dirty="0">
                <a:solidFill>
                  <a:schemeClr val="bg1"/>
                </a:solidFill>
              </a:rPr>
              <a:t>TM </a:t>
            </a:r>
            <a:endParaRPr lang="ko-KR" altLang="en-US" baseline="300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66B0C-1315-452D-A0F5-13A814785139}"/>
              </a:ext>
            </a:extLst>
          </p:cNvPr>
          <p:cNvSpPr txBox="1"/>
          <p:nvPr/>
        </p:nvSpPr>
        <p:spPr>
          <a:xfrm>
            <a:off x="2905125" y="1882067"/>
            <a:ext cx="8927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Cable with Ethernet E210576 SU AWM STYLE 20276 80ºC 30V VW-1 SK Broadband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EF83EE02-F740-41F4-876C-C4E9E5C81446}"/>
              </a:ext>
            </a:extLst>
          </p:cNvPr>
          <p:cNvSpPr/>
          <p:nvPr/>
        </p:nvSpPr>
        <p:spPr>
          <a:xfrm>
            <a:off x="10142672" y="1304925"/>
            <a:ext cx="1773103" cy="153352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0EA8359-0547-4E75-8B9F-6F6AFE5F2B1C}"/>
              </a:ext>
            </a:extLst>
          </p:cNvPr>
          <p:cNvSpPr/>
          <p:nvPr/>
        </p:nvSpPr>
        <p:spPr>
          <a:xfrm>
            <a:off x="504825" y="1409700"/>
            <a:ext cx="9637847" cy="130492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말풍선: 모서리가 둥근 사각형 27">
            <a:extLst>
              <a:ext uri="{FF2B5EF4-FFF2-40B4-BE49-F238E27FC236}">
                <a16:creationId xmlns:a16="http://schemas.microsoft.com/office/drawing/2014/main" id="{9B3C10C7-C5C7-40F4-B694-7EA0B11FD83A}"/>
              </a:ext>
            </a:extLst>
          </p:cNvPr>
          <p:cNvSpPr/>
          <p:nvPr/>
        </p:nvSpPr>
        <p:spPr>
          <a:xfrm>
            <a:off x="199871" y="3962400"/>
            <a:ext cx="7058179" cy="2647950"/>
          </a:xfrm>
          <a:prstGeom prst="wedgeRoundRectCallout">
            <a:avLst>
              <a:gd name="adj1" fmla="val -27349"/>
              <a:gd name="adj2" fmla="val -987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A sentence of this area is an example that I just write it I refer to your FXN’s HDMI cable sample.</a:t>
            </a:r>
          </a:p>
          <a:p>
            <a:endParaRPr lang="en-US" altLang="ko-KR" dirty="0"/>
          </a:p>
          <a:p>
            <a:r>
              <a:rPr lang="en-US" altLang="ko-KR" dirty="0"/>
              <a:t>I just write full sentence for location of SK Broadband logo.</a:t>
            </a:r>
          </a:p>
          <a:p>
            <a:endParaRPr lang="en-US" altLang="ko-KR" dirty="0"/>
          </a:p>
          <a:p>
            <a:r>
              <a:rPr lang="en-US" altLang="ko-KR" dirty="0"/>
              <a:t>You don’t need to mark this sentence to directly. 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31" name="말풍선: 모서리가 둥근 사각형 30">
            <a:extLst>
              <a:ext uri="{FF2B5EF4-FFF2-40B4-BE49-F238E27FC236}">
                <a16:creationId xmlns:a16="http://schemas.microsoft.com/office/drawing/2014/main" id="{2427ED24-F5D7-4242-AA19-79A99B715C9F}"/>
              </a:ext>
            </a:extLst>
          </p:cNvPr>
          <p:cNvSpPr/>
          <p:nvPr/>
        </p:nvSpPr>
        <p:spPr>
          <a:xfrm>
            <a:off x="7368943" y="3962400"/>
            <a:ext cx="4772025" cy="2647950"/>
          </a:xfrm>
          <a:prstGeom prst="wedgeRoundRectCallout">
            <a:avLst>
              <a:gd name="adj1" fmla="val 23878"/>
              <a:gd name="adj2" fmla="val -101222"/>
              <a:gd name="adj3" fmla="val 16667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SK Broadband logo is at the end of the   sentence.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335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FECE7538-78DA-4A77-AC1B-3668828E08CE}"/>
              </a:ext>
            </a:extLst>
          </p:cNvPr>
          <p:cNvSpPr txBox="1"/>
          <p:nvPr/>
        </p:nvSpPr>
        <p:spPr>
          <a:xfrm>
            <a:off x="199871" y="408372"/>
            <a:ext cx="3371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ko-KR" sz="4000" b="1" dirty="0"/>
              <a:t> The others</a:t>
            </a:r>
            <a:endParaRPr lang="ko-KR" altLang="en-US" sz="4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5026C8-7C18-4E90-93AA-6803EDE889E2}"/>
              </a:ext>
            </a:extLst>
          </p:cNvPr>
          <p:cNvSpPr txBox="1"/>
          <p:nvPr/>
        </p:nvSpPr>
        <p:spPr>
          <a:xfrm>
            <a:off x="496999" y="1533525"/>
            <a:ext cx="1165966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/>
              <a:t>The others specification (ex) Font, gab of each character an so on) </a:t>
            </a:r>
          </a:p>
          <a:p>
            <a:r>
              <a:rPr lang="en-US" altLang="ko-KR" sz="2800" dirty="0"/>
              <a:t>    can be decide by FXN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ko-K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800" dirty="0"/>
              <a:t>If SK Broadband logo is same to the other sentence or character</a:t>
            </a:r>
          </a:p>
          <a:p>
            <a:r>
              <a:rPr lang="en-US" altLang="ko-KR" sz="2800" dirty="0"/>
              <a:t>    in HDMI Cable, it is OK </a:t>
            </a:r>
          </a:p>
        </p:txBody>
      </p:sp>
    </p:spTree>
    <p:extLst>
      <p:ext uri="{BB962C8B-B14F-4D97-AF65-F5344CB8AC3E}">
        <p14:creationId xmlns:p14="http://schemas.microsoft.com/office/powerpoint/2010/main" val="1218073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182</Words>
  <Application>Microsoft Office PowerPoint</Application>
  <PresentationFormat>와이드스크린</PresentationFormat>
  <Paragraphs>27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성배</dc:creator>
  <cp:lastModifiedBy>박 성배</cp:lastModifiedBy>
  <cp:revision>5</cp:revision>
  <dcterms:created xsi:type="dcterms:W3CDTF">2019-03-08T00:35:40Z</dcterms:created>
  <dcterms:modified xsi:type="dcterms:W3CDTF">2019-03-08T01:11:43Z</dcterms:modified>
</cp:coreProperties>
</file>